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295AE63B-B398-4BC8-A24E-02FA889B5355}">
          <p14:sldIdLst>
            <p14:sldId id="256"/>
          </p14:sldIdLst>
        </p14:section>
        <p14:section name="タイトルなしのセクション" id="{EA67F9B8-E0B3-4DD2-8770-A805643E3EEE}">
          <p14:sldIdLst/>
        </p14:section>
        <p14:section name="タイトルなしのセクション" id="{3D422585-C6ED-4D27-97D3-9453EB3D5CD7}">
          <p14:sldIdLst/>
        </p14:section>
        <p14:section name="タイトルなしのセクション" id="{39376321-7AE7-49EE-B570-AEC948F7E7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丸山一樹" initials="丸山一樹" lastIdx="1" clrIdx="0">
    <p:extLst>
      <p:ext uri="{19B8F6BF-5375-455C-9EA6-DF929625EA0E}">
        <p15:presenceInfo xmlns:p15="http://schemas.microsoft.com/office/powerpoint/2012/main" userId="8a5f74ddb0c2cd3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CCFF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55" autoAdjust="0"/>
    <p:restoredTop sz="85642" autoAdjust="0"/>
  </p:normalViewPr>
  <p:slideViewPr>
    <p:cSldViewPr snapToGrid="0">
      <p:cViewPr varScale="1">
        <p:scale>
          <a:sx n="73" d="100"/>
          <a:sy n="73" d="100"/>
        </p:scale>
        <p:origin x="121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387F3-CC3D-4B93-BC72-0236D8F62FA7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7214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7214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2F930-6024-4E37-B1AE-E2D255A8A9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87470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9C7C9-8789-4154-94BC-FECD3866B3DB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9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9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337C0-2411-4EDA-BB3B-B3D4E82F12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97896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4AE9-9015-48A6-8198-FA9751D6B825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32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6A236-35A4-4C8F-BEF6-BB056BF8ECA7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852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B6AFB-754B-4995-9456-8007FD578B01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264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本文（横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コンテンツ プレースホルダー 2"/>
          <p:cNvSpPr>
            <a:spLocks noGrp="1"/>
          </p:cNvSpPr>
          <p:nvPr>
            <p:ph idx="13" hasCustomPrompt="1"/>
          </p:nvPr>
        </p:nvSpPr>
        <p:spPr>
          <a:xfrm>
            <a:off x="620853" y="1492523"/>
            <a:ext cx="10961767" cy="4633642"/>
          </a:xfrm>
          <a:prstGeom prst="rect">
            <a:avLst/>
          </a:prstGeom>
        </p:spPr>
        <p:txBody>
          <a:bodyPr/>
          <a:lstStyle>
            <a:lvl1pPr marL="212400" indent="-284400">
              <a:buSzPct val="135000"/>
              <a:buFontTx/>
              <a:buBlip>
                <a:blip r:embed="rId2"/>
              </a:buBlip>
              <a:defRPr sz="2400">
                <a:solidFill>
                  <a:srgbClr val="1A1A1A"/>
                </a:solidFill>
                <a:latin typeface="+mn-lt"/>
              </a:defRPr>
            </a:lvl1pPr>
            <a:lvl2pPr marL="889200" indent="-219600">
              <a:lnSpc>
                <a:spcPts val="3100"/>
              </a:lnSpc>
              <a:buSzPct val="110000"/>
              <a:buFontTx/>
              <a:buBlip>
                <a:blip r:embed="rId3"/>
              </a:buBlip>
              <a:defRPr sz="2000">
                <a:solidFill>
                  <a:srgbClr val="1A1A1A"/>
                </a:solidFill>
                <a:latin typeface="+mn-lt"/>
              </a:defRPr>
            </a:lvl2pPr>
            <a:lvl3pPr marL="1440000" indent="-187200">
              <a:lnSpc>
                <a:spcPct val="90000"/>
              </a:lnSpc>
              <a:spcBef>
                <a:spcPts val="1128"/>
              </a:spcBef>
              <a:buSzPct val="100000"/>
              <a:buFontTx/>
              <a:buBlip>
                <a:blip r:embed="rId4"/>
              </a:buBlip>
              <a:defRPr sz="1600">
                <a:solidFill>
                  <a:srgbClr val="1A1A1A"/>
                </a:solidFill>
                <a:latin typeface="+mn-lt"/>
              </a:defRPr>
            </a:lvl3pPr>
            <a:lvl4pPr marL="1908000" indent="-162000">
              <a:lnSpc>
                <a:spcPts val="2300"/>
              </a:lnSpc>
              <a:spcBef>
                <a:spcPts val="480"/>
              </a:spcBef>
              <a:buFontTx/>
              <a:buBlip>
                <a:blip r:embed="rId5"/>
              </a:buBlip>
              <a:defRPr sz="1400">
                <a:solidFill>
                  <a:srgbClr val="1A1A1A"/>
                </a:solidFill>
                <a:latin typeface="+mn-lt"/>
              </a:defRPr>
            </a:lvl4pPr>
            <a:lvl5pPr marL="2296800" indent="-140400">
              <a:buFontTx/>
              <a:buBlip>
                <a:blip r:embed="rId6"/>
              </a:buBlip>
              <a:defRPr sz="1200">
                <a:solidFill>
                  <a:srgbClr val="1A1A1A"/>
                </a:solidFill>
                <a:latin typeface="+mn-lt"/>
              </a:defRPr>
            </a:lvl5pPr>
            <a:lvl6pPr marL="2617200" indent="-115200">
              <a:spcBef>
                <a:spcPts val="888"/>
              </a:spcBef>
              <a:buSzPct val="100000"/>
              <a:buFontTx/>
              <a:buBlip>
                <a:blip r:embed="rId7"/>
              </a:buBlip>
              <a:defRPr sz="1100"/>
            </a:lvl6pPr>
          </a:lstStyle>
          <a:p>
            <a:pPr lvl="0"/>
            <a:r>
              <a:rPr kumimoji="1" lang="ja-JP" altLang="en-US" dirty="0"/>
              <a:t>マスター テキストの書式設定</a:t>
            </a:r>
            <a:r>
              <a:rPr kumimoji="1" lang="en-US" altLang="ja-JP" dirty="0"/>
              <a:t> Master</a:t>
            </a:r>
            <a:endParaRPr kumimoji="1" lang="ja-JP" altLang="en-US" dirty="0"/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サブタイトル 2"/>
          <p:cNvSpPr>
            <a:spLocks noGrp="1"/>
          </p:cNvSpPr>
          <p:nvPr>
            <p:ph type="subTitle" idx="14" hasCustomPrompt="1"/>
          </p:nvPr>
        </p:nvSpPr>
        <p:spPr>
          <a:xfrm>
            <a:off x="620854" y="179758"/>
            <a:ext cx="8803056" cy="6153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fontAlgn="ctr">
              <a:buNone/>
              <a:defRPr sz="4400">
                <a:solidFill>
                  <a:srgbClr val="1A1A1A"/>
                </a:solidFill>
                <a:latin typeface="+mj-lt"/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ヘッダー</a:t>
            </a:r>
            <a:r>
              <a:rPr kumimoji="1" lang="en-US" altLang="ja-JP" dirty="0"/>
              <a:t>1</a:t>
            </a:r>
            <a:r>
              <a:rPr kumimoji="1" lang="ja-JP" altLang="en-US" dirty="0"/>
              <a:t>の書式設定</a:t>
            </a:r>
            <a:r>
              <a:rPr kumimoji="1" lang="en-US" altLang="ja-JP" dirty="0"/>
              <a:t> Header-1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 userDrawn="1"/>
        </p:nvSpPr>
        <p:spPr>
          <a:xfrm>
            <a:off x="223933" y="6422466"/>
            <a:ext cx="11744137" cy="254696"/>
          </a:xfrm>
          <a:prstGeom prst="rect">
            <a:avLst/>
          </a:prstGeom>
          <a:solidFill>
            <a:srgbClr val="9696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00" dirty="0"/>
          </a:p>
        </p:txBody>
      </p:sp>
      <p:sp>
        <p:nvSpPr>
          <p:cNvPr id="20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720184" y="6497984"/>
            <a:ext cx="4751634" cy="129910"/>
          </a:xfrm>
          <a:prstGeom prst="rect">
            <a:avLst/>
          </a:prstGeom>
        </p:spPr>
        <p:txBody>
          <a:bodyPr/>
          <a:lstStyle>
            <a:lvl1pPr marL="0" indent="0" algn="ctr" fontAlgn="ctr">
              <a:defRPr sz="800">
                <a:solidFill>
                  <a:srgbClr val="F2F2F2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22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1136588" y="6497985"/>
            <a:ext cx="757311" cy="129908"/>
          </a:xfrm>
        </p:spPr>
        <p:txBody>
          <a:bodyPr tIns="36000" bIns="61200"/>
          <a:lstStyle>
            <a:lvl1pPr>
              <a:defRPr lang="ja-JP" altLang="en-US" sz="1600" b="0" smtClean="0">
                <a:solidFill>
                  <a:srgbClr val="F2F2F2"/>
                </a:solidFill>
                <a:latin typeface="Mangal" panose="02040503050203030202" pitchFamily="18" charset="0"/>
                <a:cs typeface="Mangal" panose="02040503050203030202" pitchFamily="18" charset="0"/>
              </a:defRPr>
            </a:lvl1pPr>
          </a:lstStyle>
          <a:p>
            <a:fld id="{50222381-5355-8241-B374-F893FFFFE143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pic>
        <p:nvPicPr>
          <p:cNvPr id="23" name="図 22" descr="jaf_ppt2-22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33" y="6422466"/>
            <a:ext cx="11744137" cy="46166"/>
          </a:xfrm>
          <a:prstGeom prst="rect">
            <a:avLst/>
          </a:prstGeom>
        </p:spPr>
      </p:pic>
      <p:cxnSp>
        <p:nvCxnSpPr>
          <p:cNvPr id="3" name="直線コネクタ 2"/>
          <p:cNvCxnSpPr/>
          <p:nvPr userDrawn="1"/>
        </p:nvCxnSpPr>
        <p:spPr>
          <a:xfrm>
            <a:off x="620853" y="839302"/>
            <a:ext cx="9581282" cy="0"/>
          </a:xfrm>
          <a:prstGeom prst="line">
            <a:avLst/>
          </a:prstGeom>
          <a:ln w="41275" cmpd="sng">
            <a:solidFill>
              <a:srgbClr val="23466F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36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6E4E5-E64D-4F51-A671-C91AF886DBDE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25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8A687-1B1C-4F5E-917C-6D4C97D067E6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925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19F2-620C-4931-92F3-75C16DD4A491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57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C341A-6F9A-4638-88A7-B72A74F61E8E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20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BECFF-C9FE-4EE0-AD84-F5F8BBA3C9BB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41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FB4EB-E9E0-4BC3-9048-EAE44076048E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88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EBF82-0491-47D6-8A10-CD51E820A318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79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56255-5815-4C36-AA87-BE1AF2A4CF83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37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F0166-4958-4054-8B84-A72119D2C5AF}" type="datetime1">
              <a:rPr kumimoji="1" lang="ja-JP" altLang="en-US" smtClean="0"/>
              <a:t>2019/11/27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5F94A-1E5B-4A75-93B0-8B42394313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260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867" y="231227"/>
            <a:ext cx="12031133" cy="1271752"/>
          </a:xfrm>
        </p:spPr>
        <p:txBody>
          <a:bodyPr>
            <a:normAutofit fontScale="90000"/>
          </a:bodyPr>
          <a:lstStyle/>
          <a:p>
            <a:b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7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社長はこの図を描くだけでいい</a:t>
            </a:r>
            <a:endParaRPr kumimoji="1" lang="ja-JP" altLang="en-US" sz="9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593" y="5328745"/>
            <a:ext cx="12097407" cy="1481059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ja-JP" altLang="en-US" sz="4800" dirty="0">
                <a:solidFill>
                  <a:schemeClr val="accent4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会計全体２割の知識で８割の経営判断力を身に付ける考え方</a:t>
            </a:r>
            <a:endParaRPr lang="ja-JP" altLang="en-US" sz="5400" dirty="0">
              <a:solidFill>
                <a:schemeClr val="accent4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389" y="1502979"/>
            <a:ext cx="8408276" cy="368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71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2225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27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Mangal</vt:lpstr>
      <vt:lpstr>Office テーマ</vt:lpstr>
      <vt:lpstr>   社長はこの図を描くだけでいい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丸山一樹</dc:creator>
  <cp:lastModifiedBy>貴士 鈴木</cp:lastModifiedBy>
  <cp:revision>332</cp:revision>
  <cp:lastPrinted>2019-07-10T14:22:50Z</cp:lastPrinted>
  <dcterms:created xsi:type="dcterms:W3CDTF">2015-10-21T23:48:40Z</dcterms:created>
  <dcterms:modified xsi:type="dcterms:W3CDTF">2019-11-27T12:30:55Z</dcterms:modified>
</cp:coreProperties>
</file>